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68" d="100"/>
          <a:sy n="68" d="100"/>
        </p:scale>
        <p:origin x="108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ED08828-ECF6-BE41-9F3C-490CF1BD13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41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0F40644B-7B82-5F4F-94E5-7F70489445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37343" y="4435565"/>
            <a:ext cx="1828800" cy="1828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365877" y="-828674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22</Words>
  <Application>Microsoft Macintosh PowerPoint</Application>
  <PresentationFormat>Widescreen</PresentationFormat>
  <Paragraphs>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26</cp:revision>
  <dcterms:created xsi:type="dcterms:W3CDTF">2021-10-18T14:27:32Z</dcterms:created>
  <dcterms:modified xsi:type="dcterms:W3CDTF">2021-10-18T22:57:39Z</dcterms:modified>
</cp:coreProperties>
</file>